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SoperaStreriaTraining/blob/master/ABAP%20on%20HANA/Day%203/03%20New%20ABAP%20Syntax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24">
            <a:extLst>
              <a:ext uri="{FF2B5EF4-FFF2-40B4-BE49-F238E27FC236}">
                <a16:creationId xmlns="" xmlns:a16="http://schemas.microsoft.com/office/drawing/2014/main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="" xmlns:a16="http://schemas.microsoft.com/office/drawing/2014/main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="" xmlns:a16="http://schemas.microsoft.com/office/drawing/2014/main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="" xmlns:a16="http://schemas.microsoft.com/office/drawing/2014/main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="" xmlns:a16="http://schemas.microsoft.com/office/drawing/2014/main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="" xmlns:a16="http://schemas.microsoft.com/office/drawing/2014/main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="" xmlns:a16="http://schemas.microsoft.com/office/drawing/2014/main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="" xmlns:a16="http://schemas.microsoft.com/office/drawing/2014/main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="" xmlns:a16="http://schemas.microsoft.com/office/drawing/2014/main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="" xmlns:a16="http://schemas.microsoft.com/office/drawing/2014/main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="" xmlns:a16="http://schemas.microsoft.com/office/drawing/2014/main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="" xmlns:a16="http://schemas.microsoft.com/office/drawing/2014/main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="" xmlns:a16="http://schemas.microsoft.com/office/drawing/2014/main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="" xmlns:a16="http://schemas.microsoft.com/office/drawing/2014/main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="" xmlns:a16="http://schemas.microsoft.com/office/drawing/2014/main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="" xmlns:a16="http://schemas.microsoft.com/office/drawing/2014/main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="" xmlns:a16="http://schemas.microsoft.com/office/drawing/2014/main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="" xmlns:a16="http://schemas.microsoft.com/office/drawing/2014/main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="" xmlns:a16="http://schemas.microsoft.com/office/drawing/2014/main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="" xmlns:a16="http://schemas.microsoft.com/office/drawing/2014/main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="" xmlns:a16="http://schemas.microsoft.com/office/drawing/2014/main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="" xmlns:a16="http://schemas.microsoft.com/office/drawing/2014/main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="" xmlns:a16="http://schemas.microsoft.com/office/drawing/2014/main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="" xmlns:a16="http://schemas.microsoft.com/office/drawing/2014/main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="" xmlns:a16="http://schemas.microsoft.com/office/drawing/2014/main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="" xmlns:a16="http://schemas.microsoft.com/office/drawing/2014/main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="" xmlns:a16="http://schemas.microsoft.com/office/drawing/2014/main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="" xmlns:a16="http://schemas.microsoft.com/office/drawing/2014/main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="" xmlns:a16="http://schemas.microsoft.com/office/drawing/2014/main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="" xmlns:a16="http://schemas.microsoft.com/office/drawing/2014/main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="" xmlns:a16="http://schemas.microsoft.com/office/drawing/2014/main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="" xmlns:a16="http://schemas.microsoft.com/office/drawing/2014/main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="" xmlns:a16="http://schemas.microsoft.com/office/drawing/2014/main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="" xmlns:a16="http://schemas.microsoft.com/office/drawing/2014/main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="" xmlns:a16="http://schemas.microsoft.com/office/drawing/2014/main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="" xmlns:a16="http://schemas.microsoft.com/office/drawing/2014/main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="" xmlns:a16="http://schemas.microsoft.com/office/drawing/2014/main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="" xmlns:a16="http://schemas.microsoft.com/office/drawing/2014/main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="" xmlns:a16="http://schemas.microsoft.com/office/drawing/2014/main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="" xmlns:a16="http://schemas.microsoft.com/office/drawing/2014/main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="" xmlns:a16="http://schemas.microsoft.com/office/drawing/2014/main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="" xmlns:a16="http://schemas.microsoft.com/office/drawing/2014/main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="" xmlns:a16="http://schemas.microsoft.com/office/drawing/2014/main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="" xmlns:a16="http://schemas.microsoft.com/office/drawing/2014/main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="" xmlns:a16="http://schemas.microsoft.com/office/drawing/2014/main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="" xmlns:a16="http://schemas.microsoft.com/office/drawing/2014/main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="" xmlns:a16="http://schemas.microsoft.com/office/drawing/2014/main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  <p:sp>
        <p:nvSpPr>
          <p:cNvPr id="9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Learn New ABAP Syntax Code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="" xmlns:a16="http://schemas.microsoft.com/office/drawing/2014/main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="" xmlns:a16="http://schemas.microsoft.com/office/drawing/2014/main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="" xmlns:a16="http://schemas.microsoft.com/office/drawing/2014/main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9305</TotalTime>
  <Words>446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264</cp:revision>
  <dcterms:created xsi:type="dcterms:W3CDTF">2013-09-12T13:05:01Z</dcterms:created>
  <dcterms:modified xsi:type="dcterms:W3CDTF">2021-09-14T11:30:39Z</dcterms:modified>
</cp:coreProperties>
</file>